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3EDE0-7F21-F26C-237B-B6F3EE03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81EC7-BDA3-CF97-D4FA-A81212DF8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6D06EB-0C4C-9309-EFDF-FE891407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A6B51D-F368-69ED-A944-604E107F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61849F-8239-9106-4DA9-A9A14EA7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26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A6965-63B6-573B-F0D8-4967646F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6032DD-BBD1-03AC-D6F0-E6DA4438A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BCF9C6-16C4-EE53-BC79-6A2ED51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09D850-D806-B9F7-0672-896C2352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0BD39D-C8D0-BFA6-9003-85F45597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1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0C484B7-9977-2BD1-4E0B-893FB6A5A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A82C08-F2D4-8C26-1FFF-65E7AD13C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8B3725-E441-E574-31A9-7B33FE61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0ACBA3-CF66-5606-1545-185FD1B7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0B8123-0321-3729-B656-939B4A9A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6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F3AA26-4138-B4D8-53B9-3F8964DD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9707F9-58F1-A517-7062-06D834C60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C9AE6-56F1-A5D0-8384-C136283C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765D9B-CB66-6A95-9A60-D4F3A2D63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8658A0-82A7-67B8-6C0A-4F9F3AD5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6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85B31-9A0E-761C-7CCA-B262BF98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3552E2-569A-D8D3-2A0F-F18CCCE18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EDCEE6-7EE9-F442-8F18-014A586A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417F8C-EE96-4473-C39C-BC2AEB77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307FD6-B469-034F-6353-E2D3C723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88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07B51-565D-50E2-3110-93611DCE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E5035A-08A3-539C-369A-4F63A4187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17B9DF-9667-6436-7153-F62B9434F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8489D6-A99F-C0DC-2AA6-EF73AEC5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3F74A1-9610-64F2-BBB9-17D0420D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D9586F-63DD-1EB4-4A10-F8693EE2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69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F213D7-E236-509D-D839-C56D98E0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874528-B61C-A86B-B1A4-663CE973E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2B8451-1585-878F-8E33-110FD015D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4C7687-15F4-0834-6DF1-F5731AB8B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7901E4-9EDE-2C4E-2806-1B2153F87D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E98745E-C0DC-E28C-F4E2-284CCB5F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26C0444-C103-343F-E87C-430A6573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816C74E-FC46-E364-6FBA-F6127408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77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103EC-5B13-C581-F8CA-7998EA039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04538B-9EA2-F1F5-D68E-EBA767F6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8F1F36-23CE-0E8B-5DBE-524240DF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35B480-EC75-8CCE-5926-78377970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45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94ABE3-EC5F-E70E-64C6-62EE2B1B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C9560B-5773-D44F-3F53-2026EA3A8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469DF3-95CD-1590-82B1-B6B2ADDCD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76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9CD977-D835-054E-EED3-3F74D6B5C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E287AB-8B2E-521B-A132-C2473F51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1E82C9-327B-6BA6-E4AE-BE64D5C06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06FA73-BE49-BC9F-96AA-778202D46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1E2D58-1ECC-260C-23C9-990A0B7D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B9BC89-5FEE-1310-FE4D-0427ACAF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04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B7513C-9AFD-41D9-6B46-485FB216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CFF52C-BFB1-D8C5-22BB-AC69C196F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636C78-373E-3B93-384B-9627D0A0A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FEEFA2-9F41-BCCD-A68A-57DC7C32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39FB9A-5DD5-35FE-A6D3-3AA0CE30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87AD20-C595-BB24-E129-4148B425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35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F4BD35-371E-65D3-DA1F-5BE8CA30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AB8C96-F928-D001-15F8-EA9B0FFB7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ACA7F1-82A6-8400-2657-0E6AEB9F4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07617-2523-454A-8592-5E241FCDFF46}" type="datetimeFigureOut">
              <a:rPr lang="fr-FR" smtClean="0"/>
              <a:t>23/06/2025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10F8ED-DE44-927C-CDFD-C20228AF4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AF0B4B-EE77-B315-2B36-71CEA579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AE20A-0294-42FE-B118-769514DCA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5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ylactère : pensées 3">
            <a:extLst>
              <a:ext uri="{FF2B5EF4-FFF2-40B4-BE49-F238E27FC236}">
                <a16:creationId xmlns:a16="http://schemas.microsoft.com/office/drawing/2014/main" id="{A169F7E9-BE4B-E59D-A622-07230D4DE6D5}"/>
              </a:ext>
            </a:extLst>
          </p:cNvPr>
          <p:cNvSpPr/>
          <p:nvPr/>
        </p:nvSpPr>
        <p:spPr>
          <a:xfrm>
            <a:off x="909709" y="1545328"/>
            <a:ext cx="3343421" cy="1821056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Lundi 7 juillet :</a:t>
            </a:r>
          </a:p>
          <a:p>
            <a:pPr algn="ctr"/>
            <a:r>
              <a:rPr lang="fr-FR" dirty="0"/>
              <a:t>Matin : activité scientifique</a:t>
            </a:r>
          </a:p>
          <a:p>
            <a:pPr algn="ctr"/>
            <a:r>
              <a:rPr lang="fr-FR" dirty="0"/>
              <a:t>Après midi : tout ce qui vole   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72F932-8757-E9E6-D637-567AB658F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590843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Arial Black" panose="020B0A04020102020204" pitchFamily="34" charset="0"/>
              </a:rPr>
              <a:t>Planning 6/12 ans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FAF497-BD58-0A56-0E2E-CE0ABA5BD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6514" y="738575"/>
            <a:ext cx="9144000" cy="806754"/>
          </a:xfrm>
        </p:spPr>
        <p:txBody>
          <a:bodyPr>
            <a:normAutofit fontScale="92500" lnSpcReduction="10000"/>
          </a:bodyPr>
          <a:lstStyle/>
          <a:p>
            <a:r>
              <a:rPr lang="fr-FR" sz="6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semaine :L’air </a:t>
            </a:r>
          </a:p>
        </p:txBody>
      </p:sp>
      <p:sp>
        <p:nvSpPr>
          <p:cNvPr id="5" name="Phylactère : pensées 4">
            <a:extLst>
              <a:ext uri="{FF2B5EF4-FFF2-40B4-BE49-F238E27FC236}">
                <a16:creationId xmlns:a16="http://schemas.microsoft.com/office/drawing/2014/main" id="{25368A80-0565-AD43-A5C6-2506BFF10D08}"/>
              </a:ext>
            </a:extLst>
          </p:cNvPr>
          <p:cNvSpPr/>
          <p:nvPr/>
        </p:nvSpPr>
        <p:spPr>
          <a:xfrm>
            <a:off x="8042033" y="1739498"/>
            <a:ext cx="3240258" cy="1821057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Mardi 8 juillet : cuisine </a:t>
            </a:r>
          </a:p>
          <a:p>
            <a:pPr algn="ctr"/>
            <a:r>
              <a:rPr lang="fr-FR" dirty="0"/>
              <a:t>Après midi : Ballon en folie </a:t>
            </a:r>
          </a:p>
        </p:txBody>
      </p:sp>
      <p:sp>
        <p:nvSpPr>
          <p:cNvPr id="6" name="Phylactère : pensées 5">
            <a:extLst>
              <a:ext uri="{FF2B5EF4-FFF2-40B4-BE49-F238E27FC236}">
                <a16:creationId xmlns:a16="http://schemas.microsoft.com/office/drawing/2014/main" id="{E637A9E5-8427-A2CB-D9BB-E534E3126DEB}"/>
              </a:ext>
            </a:extLst>
          </p:cNvPr>
          <p:cNvSpPr/>
          <p:nvPr/>
        </p:nvSpPr>
        <p:spPr>
          <a:xfrm>
            <a:off x="4276576" y="3017516"/>
            <a:ext cx="2883877" cy="165576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Mercredi 9 juillet : Sortie Ally </a:t>
            </a:r>
          </a:p>
        </p:txBody>
      </p:sp>
      <p:sp>
        <p:nvSpPr>
          <p:cNvPr id="7" name="Phylactère : pensées 6">
            <a:extLst>
              <a:ext uri="{FF2B5EF4-FFF2-40B4-BE49-F238E27FC236}">
                <a16:creationId xmlns:a16="http://schemas.microsoft.com/office/drawing/2014/main" id="{7496282D-F10A-AF1C-C0C0-60173F0D5247}"/>
              </a:ext>
            </a:extLst>
          </p:cNvPr>
          <p:cNvSpPr/>
          <p:nvPr/>
        </p:nvSpPr>
        <p:spPr>
          <a:xfrm>
            <a:off x="1322366" y="4557210"/>
            <a:ext cx="3343420" cy="1655762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Jeudi 10 juillet :</a:t>
            </a:r>
          </a:p>
          <a:p>
            <a:pPr algn="ctr"/>
            <a:r>
              <a:rPr lang="fr-FR" dirty="0"/>
              <a:t>Matin : air foot </a:t>
            </a:r>
          </a:p>
          <a:p>
            <a:pPr algn="ctr"/>
            <a:r>
              <a:rPr lang="fr-FR" dirty="0"/>
              <a:t>Après midi : médiathèque </a:t>
            </a:r>
          </a:p>
        </p:txBody>
      </p:sp>
      <p:sp>
        <p:nvSpPr>
          <p:cNvPr id="8" name="Phylactère : pensées 7">
            <a:extLst>
              <a:ext uri="{FF2B5EF4-FFF2-40B4-BE49-F238E27FC236}">
                <a16:creationId xmlns:a16="http://schemas.microsoft.com/office/drawing/2014/main" id="{45A42F85-F2C8-E506-30CF-A302F59494A4}"/>
              </a:ext>
            </a:extLst>
          </p:cNvPr>
          <p:cNvSpPr/>
          <p:nvPr/>
        </p:nvSpPr>
        <p:spPr>
          <a:xfrm>
            <a:off x="7526215" y="4650758"/>
            <a:ext cx="3125377" cy="1468667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Vendredi 11 juillet : Matin : girouette </a:t>
            </a:r>
          </a:p>
          <a:p>
            <a:pPr algn="ctr"/>
            <a:r>
              <a:rPr lang="fr-FR" dirty="0"/>
              <a:t>Après midi : fusée </a:t>
            </a:r>
          </a:p>
        </p:txBody>
      </p:sp>
    </p:spTree>
    <p:extLst>
      <p:ext uri="{BB962C8B-B14F-4D97-AF65-F5344CB8AC3E}">
        <p14:creationId xmlns:p14="http://schemas.microsoft.com/office/powerpoint/2010/main" val="50253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9CBE0-8FFC-0BBA-E7BA-55CEA734E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51"/>
            <a:ext cx="9144000" cy="77372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7030A0"/>
                </a:solidFill>
              </a:rPr>
              <a:t>Planning 3/ 5 ans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3F2AE8-9021-1CD1-BF3B-8A08A35BF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12874"/>
            <a:ext cx="9144000" cy="1041012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semaine :L’air</a:t>
            </a:r>
          </a:p>
        </p:txBody>
      </p:sp>
      <p:sp>
        <p:nvSpPr>
          <p:cNvPr id="4" name="Phylactère : pensées 3">
            <a:extLst>
              <a:ext uri="{FF2B5EF4-FFF2-40B4-BE49-F238E27FC236}">
                <a16:creationId xmlns:a16="http://schemas.microsoft.com/office/drawing/2014/main" id="{C2709429-6E9D-D473-BE2A-B256352C3112}"/>
              </a:ext>
            </a:extLst>
          </p:cNvPr>
          <p:cNvSpPr/>
          <p:nvPr/>
        </p:nvSpPr>
        <p:spPr>
          <a:xfrm>
            <a:off x="84406" y="2050718"/>
            <a:ext cx="4187485" cy="1681793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Lundi 7 juillet :</a:t>
            </a:r>
          </a:p>
          <a:p>
            <a:pPr algn="ctr"/>
            <a:r>
              <a:rPr lang="fr-FR" dirty="0"/>
              <a:t>Matin : moulin à vent </a:t>
            </a:r>
          </a:p>
          <a:p>
            <a:pPr algn="ctr"/>
            <a:r>
              <a:rPr lang="fr-FR" dirty="0"/>
              <a:t>Après midi :tout ce qui vole </a:t>
            </a:r>
          </a:p>
        </p:txBody>
      </p:sp>
      <p:sp>
        <p:nvSpPr>
          <p:cNvPr id="5" name="Phylactère : pensées 4">
            <a:extLst>
              <a:ext uri="{FF2B5EF4-FFF2-40B4-BE49-F238E27FC236}">
                <a16:creationId xmlns:a16="http://schemas.microsoft.com/office/drawing/2014/main" id="{19F78170-A373-F3A2-33EC-AFBF0C45CC3F}"/>
              </a:ext>
            </a:extLst>
          </p:cNvPr>
          <p:cNvSpPr/>
          <p:nvPr/>
        </p:nvSpPr>
        <p:spPr>
          <a:xfrm>
            <a:off x="7582484" y="1826517"/>
            <a:ext cx="3643533" cy="1681792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Mardi 8 juillet :</a:t>
            </a:r>
          </a:p>
          <a:p>
            <a:pPr algn="ctr"/>
            <a:r>
              <a:rPr lang="fr-FR" dirty="0"/>
              <a:t>Matin montgolfière </a:t>
            </a:r>
          </a:p>
          <a:p>
            <a:pPr algn="ctr"/>
            <a:r>
              <a:rPr lang="fr-FR" dirty="0"/>
              <a:t>Après midi ballon en folie </a:t>
            </a:r>
          </a:p>
        </p:txBody>
      </p:sp>
      <p:sp>
        <p:nvSpPr>
          <p:cNvPr id="7" name="Phylactère : pensées 6">
            <a:extLst>
              <a:ext uri="{FF2B5EF4-FFF2-40B4-BE49-F238E27FC236}">
                <a16:creationId xmlns:a16="http://schemas.microsoft.com/office/drawing/2014/main" id="{FD2D83CB-2BCE-2DF9-C463-54989F4E1680}"/>
              </a:ext>
            </a:extLst>
          </p:cNvPr>
          <p:cNvSpPr/>
          <p:nvPr/>
        </p:nvSpPr>
        <p:spPr>
          <a:xfrm>
            <a:off x="4267201" y="3147998"/>
            <a:ext cx="3784209" cy="1681793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Mercredi 9 juillet sortie Ally </a:t>
            </a:r>
          </a:p>
        </p:txBody>
      </p:sp>
      <p:sp>
        <p:nvSpPr>
          <p:cNvPr id="8" name="Phylactère : pensées 7">
            <a:extLst>
              <a:ext uri="{FF2B5EF4-FFF2-40B4-BE49-F238E27FC236}">
                <a16:creationId xmlns:a16="http://schemas.microsoft.com/office/drawing/2014/main" id="{DABC13AB-44EC-E0BA-81E9-6FEDA8CBB965}"/>
              </a:ext>
            </a:extLst>
          </p:cNvPr>
          <p:cNvSpPr/>
          <p:nvPr/>
        </p:nvSpPr>
        <p:spPr>
          <a:xfrm>
            <a:off x="450166" y="4375052"/>
            <a:ext cx="3455964" cy="1999023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Jeudi 10 juillet :</a:t>
            </a:r>
          </a:p>
          <a:p>
            <a:pPr algn="ctr"/>
            <a:r>
              <a:rPr lang="fr-FR" dirty="0"/>
              <a:t>Matin cuisine </a:t>
            </a:r>
          </a:p>
          <a:p>
            <a:pPr algn="ctr"/>
            <a:r>
              <a:rPr lang="fr-FR" dirty="0"/>
              <a:t>Après midi : médiathèque </a:t>
            </a:r>
          </a:p>
        </p:txBody>
      </p:sp>
      <p:sp>
        <p:nvSpPr>
          <p:cNvPr id="9" name="Phylactère : pensées 8">
            <a:extLst>
              <a:ext uri="{FF2B5EF4-FFF2-40B4-BE49-F238E27FC236}">
                <a16:creationId xmlns:a16="http://schemas.microsoft.com/office/drawing/2014/main" id="{BA0175A8-CCB2-6CB0-C4B7-1F3997C83F80}"/>
              </a:ext>
            </a:extLst>
          </p:cNvPr>
          <p:cNvSpPr/>
          <p:nvPr/>
        </p:nvSpPr>
        <p:spPr>
          <a:xfrm>
            <a:off x="7786469" y="4375052"/>
            <a:ext cx="3643532" cy="1681793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Vendredi 11 juillet : </a:t>
            </a:r>
          </a:p>
          <a:p>
            <a:pPr algn="ctr"/>
            <a:r>
              <a:rPr lang="fr-FR" dirty="0"/>
              <a:t>Matin : girouette </a:t>
            </a:r>
          </a:p>
          <a:p>
            <a:pPr algn="ctr"/>
            <a:r>
              <a:rPr lang="fr-FR" dirty="0"/>
              <a:t>Après-midi: fusée  </a:t>
            </a:r>
          </a:p>
        </p:txBody>
      </p:sp>
    </p:spTree>
    <p:extLst>
      <p:ext uri="{BB962C8B-B14F-4D97-AF65-F5344CB8AC3E}">
        <p14:creationId xmlns:p14="http://schemas.microsoft.com/office/powerpoint/2010/main" val="2957926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715A3-5D4F-5016-2A45-3F00146A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Planning 6/12 ans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F9C256-4EBD-3936-082A-FB49366F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029"/>
            <a:ext cx="10515600" cy="91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6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Deuxième semaine : l’eau </a:t>
            </a:r>
          </a:p>
        </p:txBody>
      </p:sp>
      <p:sp>
        <p:nvSpPr>
          <p:cNvPr id="4" name="Larme 3">
            <a:extLst>
              <a:ext uri="{FF2B5EF4-FFF2-40B4-BE49-F238E27FC236}">
                <a16:creationId xmlns:a16="http://schemas.microsoft.com/office/drawing/2014/main" id="{59B06621-392D-0774-CF6B-D16D96C11415}"/>
              </a:ext>
            </a:extLst>
          </p:cNvPr>
          <p:cNvSpPr/>
          <p:nvPr/>
        </p:nvSpPr>
        <p:spPr>
          <a:xfrm>
            <a:off x="2659381" y="2166426"/>
            <a:ext cx="2489394" cy="2190088"/>
          </a:xfrm>
          <a:prstGeom prst="teardrop">
            <a:avLst>
              <a:gd name="adj" fmla="val 97778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Mardi 15 juillet :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Matin : cuisine 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midi relais d’eau </a:t>
            </a:r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6EA97342-5C1A-F7D7-24A3-20C504A0FD1B}"/>
              </a:ext>
            </a:extLst>
          </p:cNvPr>
          <p:cNvSpPr/>
          <p:nvPr/>
        </p:nvSpPr>
        <p:spPr>
          <a:xfrm>
            <a:off x="7380851" y="2039489"/>
            <a:ext cx="3150579" cy="2190087"/>
          </a:xfrm>
          <a:prstGeom prst="teardrop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Mercredi 16 juillet</a:t>
            </a:r>
            <a:r>
              <a:rPr lang="fr-FR" dirty="0"/>
              <a:t>: </a:t>
            </a:r>
          </a:p>
          <a:p>
            <a:pPr algn="ctr"/>
            <a:r>
              <a:rPr lang="fr-FR" dirty="0"/>
              <a:t>Matin : Bulle de savon  </a:t>
            </a:r>
          </a:p>
          <a:p>
            <a:pPr algn="ctr"/>
            <a:r>
              <a:rPr lang="fr-FR" dirty="0"/>
              <a:t>Après midi :  la pieuvre </a:t>
            </a:r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3E0B09CC-45DC-AC0E-41D1-342D4A1B6FF6}"/>
              </a:ext>
            </a:extLst>
          </p:cNvPr>
          <p:cNvSpPr/>
          <p:nvPr/>
        </p:nvSpPr>
        <p:spPr>
          <a:xfrm>
            <a:off x="729762" y="4471927"/>
            <a:ext cx="2351063" cy="2190088"/>
          </a:xfrm>
          <a:prstGeom prst="teardrop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Jeudi 17 juillet :</a:t>
            </a:r>
          </a:p>
          <a:p>
            <a:pPr algn="ctr"/>
            <a:r>
              <a:rPr lang="fr-FR" dirty="0"/>
              <a:t>Matin : le cycle de l’eau </a:t>
            </a:r>
          </a:p>
          <a:p>
            <a:pPr algn="ctr"/>
            <a:r>
              <a:rPr lang="fr-FR" dirty="0"/>
              <a:t>Après midi  : grand jeu sous la pluie </a:t>
            </a:r>
          </a:p>
        </p:txBody>
      </p:sp>
      <p:sp>
        <p:nvSpPr>
          <p:cNvPr id="8" name="Larme 7">
            <a:extLst>
              <a:ext uri="{FF2B5EF4-FFF2-40B4-BE49-F238E27FC236}">
                <a16:creationId xmlns:a16="http://schemas.microsoft.com/office/drawing/2014/main" id="{24DEFADB-134C-C639-D6B7-4AC242E09163}"/>
              </a:ext>
            </a:extLst>
          </p:cNvPr>
          <p:cNvSpPr/>
          <p:nvPr/>
        </p:nvSpPr>
        <p:spPr>
          <a:xfrm>
            <a:off x="5368585" y="4471927"/>
            <a:ext cx="2869810" cy="2190087"/>
          </a:xfrm>
          <a:prstGeom prst="teardrop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Vendredi 18 juillet : sortie étang du repos </a:t>
            </a:r>
          </a:p>
        </p:txBody>
      </p:sp>
    </p:spTree>
    <p:extLst>
      <p:ext uri="{BB962C8B-B14F-4D97-AF65-F5344CB8AC3E}">
        <p14:creationId xmlns:p14="http://schemas.microsoft.com/office/powerpoint/2010/main" val="4199658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42531-EAAE-490F-CE42-E83C0579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Planning 3/5 ans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59D272-78D5-869D-1ABC-BB5DEB053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364"/>
            <a:ext cx="10515600" cy="717452"/>
          </a:xfrm>
        </p:spPr>
        <p:txBody>
          <a:bodyPr>
            <a:normAutofit fontScale="92500" lnSpcReduction="20000"/>
          </a:bodyPr>
          <a:lstStyle/>
          <a:p>
            <a:r>
              <a:rPr lang="fr-FR" sz="6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Deuxième semaine :l’eau </a:t>
            </a:r>
          </a:p>
        </p:txBody>
      </p:sp>
      <p:sp>
        <p:nvSpPr>
          <p:cNvPr id="4" name="Larme 3">
            <a:extLst>
              <a:ext uri="{FF2B5EF4-FFF2-40B4-BE49-F238E27FC236}">
                <a16:creationId xmlns:a16="http://schemas.microsoft.com/office/drawing/2014/main" id="{F66DA3AB-7667-05E9-6CD9-6672BD13837A}"/>
              </a:ext>
            </a:extLst>
          </p:cNvPr>
          <p:cNvSpPr/>
          <p:nvPr/>
        </p:nvSpPr>
        <p:spPr>
          <a:xfrm>
            <a:off x="1069144" y="2215662"/>
            <a:ext cx="2518117" cy="1885070"/>
          </a:xfrm>
          <a:prstGeom prst="teardrop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Mardi  17juillet :</a:t>
            </a:r>
          </a:p>
          <a:p>
            <a:pPr algn="ctr"/>
            <a:r>
              <a:rPr lang="fr-FR" dirty="0"/>
              <a:t>Matin:  poissons pate à sel </a:t>
            </a:r>
          </a:p>
          <a:p>
            <a:pPr algn="ctr"/>
            <a:r>
              <a:rPr lang="fr-FR" dirty="0"/>
              <a:t>Après midi : relais d’eau </a:t>
            </a:r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43CB72F0-3D1C-3590-04D0-91DE0EA5F31F}"/>
              </a:ext>
            </a:extLst>
          </p:cNvPr>
          <p:cNvSpPr/>
          <p:nvPr/>
        </p:nvSpPr>
        <p:spPr>
          <a:xfrm>
            <a:off x="5983462" y="2066999"/>
            <a:ext cx="3244943" cy="2033733"/>
          </a:xfrm>
          <a:prstGeom prst="teardrop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Mercredi 16 juillet  : </a:t>
            </a:r>
          </a:p>
          <a:p>
            <a:pPr algn="ctr"/>
            <a:r>
              <a:rPr lang="fr-FR" dirty="0"/>
              <a:t>Matin ;: bulles </a:t>
            </a:r>
          </a:p>
          <a:p>
            <a:pPr algn="ctr"/>
            <a:r>
              <a:rPr lang="fr-FR" dirty="0"/>
              <a:t>Après midi : pieuvre géante </a:t>
            </a:r>
          </a:p>
          <a:p>
            <a:pPr algn="ctr"/>
            <a:endParaRPr lang="fr-FR" dirty="0"/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597F33D8-6241-9604-A0BD-789297744E20}"/>
              </a:ext>
            </a:extLst>
          </p:cNvPr>
          <p:cNvSpPr/>
          <p:nvPr/>
        </p:nvSpPr>
        <p:spPr>
          <a:xfrm>
            <a:off x="3137094" y="4276579"/>
            <a:ext cx="2518116" cy="2216296"/>
          </a:xfrm>
          <a:prstGeom prst="teardrop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Jeudi 17 juillet :</a:t>
            </a:r>
          </a:p>
          <a:p>
            <a:pPr algn="ctr"/>
            <a:r>
              <a:rPr lang="fr-FR" dirty="0"/>
              <a:t>Matin : cuisine </a:t>
            </a:r>
          </a:p>
          <a:p>
            <a:pPr algn="ctr"/>
            <a:r>
              <a:rPr lang="fr-FR" dirty="0"/>
              <a:t>Après midi : grand jeu d’eau </a:t>
            </a:r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FF8EB9C8-7DDD-1758-8D20-08CA7721EED6}"/>
              </a:ext>
            </a:extLst>
          </p:cNvPr>
          <p:cNvSpPr/>
          <p:nvPr/>
        </p:nvSpPr>
        <p:spPr>
          <a:xfrm>
            <a:off x="7380852" y="4427488"/>
            <a:ext cx="3437205" cy="2216296"/>
          </a:xfrm>
          <a:prstGeom prst="teardrop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Vendredi 18 juillet : Etang du repos </a:t>
            </a:r>
          </a:p>
        </p:txBody>
      </p:sp>
    </p:spTree>
    <p:extLst>
      <p:ext uri="{BB962C8B-B14F-4D97-AF65-F5344CB8AC3E}">
        <p14:creationId xmlns:p14="http://schemas.microsoft.com/office/powerpoint/2010/main" val="232854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EA978-E899-492E-1618-357D9838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875" y="-193759"/>
            <a:ext cx="10515600" cy="1325563"/>
          </a:xfrm>
        </p:spPr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planning 6/12 ans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( semaine camp)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9693A6-B503-5558-36B4-75CBB80A5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731" y="579328"/>
            <a:ext cx="10515600" cy="10128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Troisième semaine : le Feu </a:t>
            </a:r>
          </a:p>
        </p:txBody>
      </p:sp>
      <p:sp>
        <p:nvSpPr>
          <p:cNvPr id="4" name="Soleil 3">
            <a:extLst>
              <a:ext uri="{FF2B5EF4-FFF2-40B4-BE49-F238E27FC236}">
                <a16:creationId xmlns:a16="http://schemas.microsoft.com/office/drawing/2014/main" id="{9DA9B435-25EA-A08C-B04D-E99CE98F50FD}"/>
              </a:ext>
            </a:extLst>
          </p:cNvPr>
          <p:cNvSpPr/>
          <p:nvPr/>
        </p:nvSpPr>
        <p:spPr>
          <a:xfrm>
            <a:off x="72535" y="1347620"/>
            <a:ext cx="5446386" cy="2659428"/>
          </a:xfrm>
          <a:prstGeom prst="su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lundi 21 juillet :</a:t>
            </a:r>
          </a:p>
          <a:p>
            <a:pPr algn="ctr"/>
            <a:r>
              <a:rPr lang="fr-FR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Matin petit volcan</a:t>
            </a:r>
          </a:p>
          <a:p>
            <a:pPr algn="ctr"/>
            <a:r>
              <a:rPr lang="fr-FR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midi : queue du diable </a:t>
            </a:r>
          </a:p>
        </p:txBody>
      </p:sp>
      <p:sp>
        <p:nvSpPr>
          <p:cNvPr id="5" name="Soleil 4">
            <a:extLst>
              <a:ext uri="{FF2B5EF4-FFF2-40B4-BE49-F238E27FC236}">
                <a16:creationId xmlns:a16="http://schemas.microsoft.com/office/drawing/2014/main" id="{300CA50A-EE66-D3C8-9D8B-F1EB1E901A24}"/>
              </a:ext>
            </a:extLst>
          </p:cNvPr>
          <p:cNvSpPr/>
          <p:nvPr/>
        </p:nvSpPr>
        <p:spPr>
          <a:xfrm>
            <a:off x="6673081" y="1347620"/>
            <a:ext cx="5310560" cy="2775170"/>
          </a:xfrm>
          <a:prstGeom prst="sun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mardi 22 juillet :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Matin la lanterne de feu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Après midi : boule de feu   </a:t>
            </a:r>
          </a:p>
        </p:txBody>
      </p:sp>
      <p:sp>
        <p:nvSpPr>
          <p:cNvPr id="6" name="Soleil 5">
            <a:extLst>
              <a:ext uri="{FF2B5EF4-FFF2-40B4-BE49-F238E27FC236}">
                <a16:creationId xmlns:a16="http://schemas.microsoft.com/office/drawing/2014/main" id="{6E31A4B2-3016-A230-B161-706CE14ADE50}"/>
              </a:ext>
            </a:extLst>
          </p:cNvPr>
          <p:cNvSpPr/>
          <p:nvPr/>
        </p:nvSpPr>
        <p:spPr>
          <a:xfrm>
            <a:off x="2913191" y="2447778"/>
            <a:ext cx="5453569" cy="3213982"/>
          </a:xfrm>
          <a:prstGeom prst="sun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Mercredi 23 juillet Matin : la guerre du feu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Après midi :le souffle du volcan  </a:t>
            </a:r>
          </a:p>
        </p:txBody>
      </p:sp>
      <p:sp>
        <p:nvSpPr>
          <p:cNvPr id="7" name="Soleil 6">
            <a:extLst>
              <a:ext uri="{FF2B5EF4-FFF2-40B4-BE49-F238E27FC236}">
                <a16:creationId xmlns:a16="http://schemas.microsoft.com/office/drawing/2014/main" id="{0A6263ED-04DD-1119-B5A4-FF25D3F37071}"/>
              </a:ext>
            </a:extLst>
          </p:cNvPr>
          <p:cNvSpPr/>
          <p:nvPr/>
        </p:nvSpPr>
        <p:spPr>
          <a:xfrm>
            <a:off x="72535" y="4217739"/>
            <a:ext cx="5188782" cy="2468245"/>
          </a:xfrm>
          <a:prstGeom prst="sun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Jeudi 24 juillet: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Matin je souffle </a:t>
            </a:r>
          </a:p>
          <a:p>
            <a:pPr algn="ctr"/>
            <a:r>
              <a:rPr lang="fr-FR" dirty="0" err="1">
                <a:solidFill>
                  <a:srgbClr val="FF0000"/>
                </a:solidFill>
              </a:rPr>
              <a:t>Aprés</a:t>
            </a:r>
            <a:r>
              <a:rPr lang="fr-FR" dirty="0">
                <a:solidFill>
                  <a:srgbClr val="FF0000"/>
                </a:solidFill>
              </a:rPr>
              <a:t> midi médiathèque  </a:t>
            </a:r>
          </a:p>
        </p:txBody>
      </p:sp>
      <p:sp>
        <p:nvSpPr>
          <p:cNvPr id="8" name="Soleil 7">
            <a:extLst>
              <a:ext uri="{FF2B5EF4-FFF2-40B4-BE49-F238E27FC236}">
                <a16:creationId xmlns:a16="http://schemas.microsoft.com/office/drawing/2014/main" id="{698085AA-3BB5-041B-ACCD-11262657EACC}"/>
              </a:ext>
            </a:extLst>
          </p:cNvPr>
          <p:cNvSpPr/>
          <p:nvPr/>
        </p:nvSpPr>
        <p:spPr>
          <a:xfrm>
            <a:off x="6383785" y="3807386"/>
            <a:ext cx="5735680" cy="2775170"/>
          </a:xfrm>
          <a:prstGeom prst="sun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Vendredi 25 juillet :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Matin caserne des pompiers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Après midi : jeux libres </a:t>
            </a:r>
          </a:p>
        </p:txBody>
      </p:sp>
    </p:spTree>
    <p:extLst>
      <p:ext uri="{BB962C8B-B14F-4D97-AF65-F5344CB8AC3E}">
        <p14:creationId xmlns:p14="http://schemas.microsoft.com/office/powerpoint/2010/main" val="104590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72D88-DAC2-00A4-00B1-F69958AC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7"/>
            <a:ext cx="10515600" cy="745589"/>
          </a:xfrm>
        </p:spPr>
        <p:txBody>
          <a:bodyPr>
            <a:norm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Planning 3/5 ans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( veillée mercredi soir ! )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D96E66-251C-A31E-8A6A-2DE0A926A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75" y="643915"/>
            <a:ext cx="10515600" cy="917600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Troisième semaine : le feu </a:t>
            </a:r>
          </a:p>
        </p:txBody>
      </p:sp>
      <p:sp>
        <p:nvSpPr>
          <p:cNvPr id="4" name="Soleil 3">
            <a:extLst>
              <a:ext uri="{FF2B5EF4-FFF2-40B4-BE49-F238E27FC236}">
                <a16:creationId xmlns:a16="http://schemas.microsoft.com/office/drawing/2014/main" id="{1E514D96-09EE-3583-A1C9-DD709678EE6B}"/>
              </a:ext>
            </a:extLst>
          </p:cNvPr>
          <p:cNvSpPr/>
          <p:nvPr/>
        </p:nvSpPr>
        <p:spPr>
          <a:xfrm>
            <a:off x="-309491" y="1135650"/>
            <a:ext cx="5421924" cy="3207433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Lundi 21 juillet :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Matin : torche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Après midi : queue du diable </a:t>
            </a:r>
          </a:p>
        </p:txBody>
      </p:sp>
      <p:sp>
        <p:nvSpPr>
          <p:cNvPr id="5" name="Soleil 4">
            <a:extLst>
              <a:ext uri="{FF2B5EF4-FFF2-40B4-BE49-F238E27FC236}">
                <a16:creationId xmlns:a16="http://schemas.microsoft.com/office/drawing/2014/main" id="{2D17C741-E772-71D0-0106-D0A00559C06D}"/>
              </a:ext>
            </a:extLst>
          </p:cNvPr>
          <p:cNvSpPr/>
          <p:nvPr/>
        </p:nvSpPr>
        <p:spPr>
          <a:xfrm>
            <a:off x="5632938" y="1135650"/>
            <a:ext cx="5903742" cy="346832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Mardi 22juillet cuisine </a:t>
            </a:r>
          </a:p>
          <a:p>
            <a:pPr algn="ctr"/>
            <a:r>
              <a:rPr lang="fr-FR" dirty="0" err="1">
                <a:solidFill>
                  <a:srgbClr val="FF0000"/>
                </a:solidFill>
              </a:rPr>
              <a:t>Aprésmidi</a:t>
            </a:r>
            <a:r>
              <a:rPr lang="fr-FR" dirty="0">
                <a:solidFill>
                  <a:srgbClr val="FF0000"/>
                </a:solidFill>
              </a:rPr>
              <a:t> boule de feu </a:t>
            </a:r>
          </a:p>
        </p:txBody>
      </p:sp>
      <p:sp>
        <p:nvSpPr>
          <p:cNvPr id="6" name="Soleil 5">
            <a:extLst>
              <a:ext uri="{FF2B5EF4-FFF2-40B4-BE49-F238E27FC236}">
                <a16:creationId xmlns:a16="http://schemas.microsoft.com/office/drawing/2014/main" id="{F61895D4-71D7-2993-3548-4E2A556548FF}"/>
              </a:ext>
            </a:extLst>
          </p:cNvPr>
          <p:cNvSpPr/>
          <p:nvPr/>
        </p:nvSpPr>
        <p:spPr>
          <a:xfrm>
            <a:off x="2672862" y="2739366"/>
            <a:ext cx="5683347" cy="2901462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Mercredi 23 juillet :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La guerre du feu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Après midi le souffle du volcan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Soirée : camping </a:t>
            </a:r>
          </a:p>
        </p:txBody>
      </p:sp>
      <p:sp>
        <p:nvSpPr>
          <p:cNvPr id="7" name="Soleil 6">
            <a:extLst>
              <a:ext uri="{FF2B5EF4-FFF2-40B4-BE49-F238E27FC236}">
                <a16:creationId xmlns:a16="http://schemas.microsoft.com/office/drawing/2014/main" id="{92B7666F-2E95-5D1E-B6F0-8B3B1936C26B}"/>
              </a:ext>
            </a:extLst>
          </p:cNvPr>
          <p:cNvSpPr/>
          <p:nvPr/>
        </p:nvSpPr>
        <p:spPr>
          <a:xfrm>
            <a:off x="-297181" y="4046220"/>
            <a:ext cx="5421924" cy="2671103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 jeudi 24 juillet :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Matin : le feu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Après midi médiathèque </a:t>
            </a:r>
          </a:p>
        </p:txBody>
      </p:sp>
      <p:sp>
        <p:nvSpPr>
          <p:cNvPr id="8" name="Soleil 7">
            <a:extLst>
              <a:ext uri="{FF2B5EF4-FFF2-40B4-BE49-F238E27FC236}">
                <a16:creationId xmlns:a16="http://schemas.microsoft.com/office/drawing/2014/main" id="{A2212103-B03D-80B3-AD0D-7A49B7A0C22C}"/>
              </a:ext>
            </a:extLst>
          </p:cNvPr>
          <p:cNvSpPr/>
          <p:nvPr/>
        </p:nvSpPr>
        <p:spPr>
          <a:xfrm>
            <a:off x="6570198" y="4000816"/>
            <a:ext cx="5903742" cy="2671103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Vendredi 25 juillet: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Matin : caserne des pompiers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Après midi casque de pompier </a:t>
            </a:r>
          </a:p>
        </p:txBody>
      </p:sp>
    </p:spTree>
    <p:extLst>
      <p:ext uri="{BB962C8B-B14F-4D97-AF65-F5344CB8AC3E}">
        <p14:creationId xmlns:p14="http://schemas.microsoft.com/office/powerpoint/2010/main" val="3521483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1DF28-8189-D87A-DF52-F6D5F1390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88033"/>
            <a:ext cx="10515600" cy="493004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Black" panose="020B0A04020102020204" pitchFamily="34" charset="0"/>
              </a:rPr>
              <a:t>Planning 6/12 ans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A957CB-3E3F-658B-627A-8721EF3DE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548640"/>
            <a:ext cx="10698480" cy="732156"/>
          </a:xfrm>
        </p:spPr>
        <p:txBody>
          <a:bodyPr>
            <a:noAutofit/>
          </a:bodyPr>
          <a:lstStyle/>
          <a:p>
            <a:r>
              <a:rPr lang="fr-FR" sz="6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Quatrième semaine : la terre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èle 3D 6" descr="Courants océaniques">
                <a:extLst>
                  <a:ext uri="{FF2B5EF4-FFF2-40B4-BE49-F238E27FC236}">
                    <a16:creationId xmlns:a16="http://schemas.microsoft.com/office/drawing/2014/main" id="{FA9CBA59-689C-5506-10AD-C40847801B8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53463616"/>
                  </p:ext>
                </p:extLst>
              </p:nvPr>
            </p:nvGraphicFramePr>
            <p:xfrm>
              <a:off x="197225" y="914718"/>
              <a:ext cx="3694557" cy="372231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94557" cy="3722318"/>
                    </a:xfrm>
                    <a:prstGeom prst="rect">
                      <a:avLst/>
                    </a:prstGeom>
                  </am3d:spPr>
                  <am3d:camera>
                    <am3d:pos x="0" y="0" z="81245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8911" dy="-17995985" dz="-8245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èle 3D 6" descr="Courants océaniques">
                <a:extLst>
                  <a:ext uri="{FF2B5EF4-FFF2-40B4-BE49-F238E27FC236}">
                    <a16:creationId xmlns:a16="http://schemas.microsoft.com/office/drawing/2014/main" id="{FA9CBA59-689C-5506-10AD-C40847801B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225" y="914718"/>
                <a:ext cx="3694557" cy="372231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6C346B2-3F10-D89F-D325-E04A64FF92EB}"/>
              </a:ext>
            </a:extLst>
          </p:cNvPr>
          <p:cNvSpPr/>
          <p:nvPr/>
        </p:nvSpPr>
        <p:spPr>
          <a:xfrm>
            <a:off x="3983222" y="1692824"/>
            <a:ext cx="7279138" cy="4977143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Lundi 28 juillet : matin : Argile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Apres midi : esprit de la terre  </a:t>
            </a:r>
          </a:p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Mardi 29 juillet : matin cuisine </a:t>
            </a:r>
          </a:p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Après midi : cabanes dans les bois 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Mercredi 30 juillet : matin :  Herbier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Après midi city </a:t>
            </a:r>
          </a:p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Jeudi 31 juillet  matin :création marque page </a:t>
            </a:r>
          </a:p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Apres midi : jeu les empreintes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Vendredi 1 août : matin préparation surprise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Après midi : grand jeu clôture du centre </a:t>
            </a:r>
          </a:p>
        </p:txBody>
      </p:sp>
    </p:spTree>
    <p:extLst>
      <p:ext uri="{BB962C8B-B14F-4D97-AF65-F5344CB8AC3E}">
        <p14:creationId xmlns:p14="http://schemas.microsoft.com/office/powerpoint/2010/main" val="6284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7370B5-9B09-8109-1848-AB3035E1B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Black" panose="020B0A04020102020204" pitchFamily="34" charset="0"/>
              </a:rPr>
              <a:t>Planning 3/5 ans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B58540-6D4D-867A-44F4-B056D010D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741" y="681038"/>
            <a:ext cx="10515600" cy="1007085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Quatrième semaine : la terre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èle 3D 3" descr="Structure de la Terre">
                <a:extLst>
                  <a:ext uri="{FF2B5EF4-FFF2-40B4-BE49-F238E27FC236}">
                    <a16:creationId xmlns:a16="http://schemas.microsoft.com/office/drawing/2014/main" id="{0503EC99-7CE3-5240-8C5F-257E4B89FE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509453"/>
                  </p:ext>
                </p:extLst>
              </p:nvPr>
            </p:nvGraphicFramePr>
            <p:xfrm>
              <a:off x="-488907" y="1431020"/>
              <a:ext cx="4575136" cy="27298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575136" cy="2729864"/>
                    </a:xfrm>
                    <a:prstGeom prst="rect">
                      <a:avLst/>
                    </a:prstGeom>
                  </am3d:spPr>
                  <am3d:camera>
                    <am3d:pos x="0" y="0" z="603526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76" d="1000000"/>
                    <am3d:preTrans dx="606357" dy="338802" dz="-11835"/>
                    <am3d:scale>
                      <am3d:sx n="1000000" d="1000000"/>
                      <am3d:sy n="1000000" d="1000000"/>
                      <am3d:sz n="1000000" d="1000000"/>
                    </am3d:scale>
                    <am3d:rot ax="2669150" ay="-1811163" az="-157699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980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èle 3D 3" descr="Structure de la Terre">
                <a:extLst>
                  <a:ext uri="{FF2B5EF4-FFF2-40B4-BE49-F238E27FC236}">
                    <a16:creationId xmlns:a16="http://schemas.microsoft.com/office/drawing/2014/main" id="{0503EC99-7CE3-5240-8C5F-257E4B89FE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8907" y="1431020"/>
                <a:ext cx="4575136" cy="272986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8F730AF2-A1E9-571F-7292-A56B4189BCC4}"/>
              </a:ext>
            </a:extLst>
          </p:cNvPr>
          <p:cNvSpPr/>
          <p:nvPr/>
        </p:nvSpPr>
        <p:spPr>
          <a:xfrm>
            <a:off x="4212838" y="2004035"/>
            <a:ext cx="6700543" cy="4340494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Lundi 28 juillet : Matin : land art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Après midi : totem l’esprit de la terre </a:t>
            </a:r>
          </a:p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Mardi 29 juillet :  Matin : mini jardin </a:t>
            </a:r>
          </a:p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Après midi : cabanes dans les bois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Mercredi 30 juillet : Matin : récolte fraises des bois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Après midi city </a:t>
            </a:r>
          </a:p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Jeudi 31 juillet : Matin:  cuisine </a:t>
            </a:r>
          </a:p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Apres midi jeu d’empreinte 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Vendredi 1 août  :  matin : préparation surprise</a:t>
            </a:r>
          </a:p>
          <a:p>
            <a:pPr algn="ctr"/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Après mdi : grand jeu clôture du centre  </a:t>
            </a:r>
          </a:p>
          <a:p>
            <a:pPr algn="ctr"/>
            <a:endParaRPr lang="fr-F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132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543</Words>
  <Application>Microsoft Office PowerPoint</Application>
  <PresentationFormat>Grand écran</PresentationFormat>
  <Paragraphs>109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Thème Office</vt:lpstr>
      <vt:lpstr>Planning 6/12 ans </vt:lpstr>
      <vt:lpstr>Planning 3/ 5 ans </vt:lpstr>
      <vt:lpstr>Planning 6/12 ans </vt:lpstr>
      <vt:lpstr>Planning 3/5 ans </vt:lpstr>
      <vt:lpstr>planning 6/12 ans ( semaine camp)</vt:lpstr>
      <vt:lpstr>Planning 3/5 ans ( veillée mercredi soir ! )</vt:lpstr>
      <vt:lpstr>Planning 6/12 ans </vt:lpstr>
      <vt:lpstr>Planning 3/5 ans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33631156732</dc:creator>
  <cp:lastModifiedBy>33631156732</cp:lastModifiedBy>
  <cp:revision>3</cp:revision>
  <dcterms:created xsi:type="dcterms:W3CDTF">2025-06-16T07:58:44Z</dcterms:created>
  <dcterms:modified xsi:type="dcterms:W3CDTF">2025-06-23T07:22:42Z</dcterms:modified>
</cp:coreProperties>
</file>